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80" r:id="rId2"/>
    <p:sldId id="282" r:id="rId3"/>
    <p:sldId id="324" r:id="rId4"/>
    <p:sldId id="312" r:id="rId5"/>
    <p:sldId id="311" r:id="rId6"/>
    <p:sldId id="309" r:id="rId7"/>
    <p:sldId id="308" r:id="rId8"/>
    <p:sldId id="310" r:id="rId9"/>
    <p:sldId id="258" r:id="rId10"/>
    <p:sldId id="332" r:id="rId11"/>
    <p:sldId id="333" r:id="rId12"/>
    <p:sldId id="284" r:id="rId13"/>
    <p:sldId id="286" r:id="rId14"/>
    <p:sldId id="318" r:id="rId15"/>
    <p:sldId id="307" r:id="rId16"/>
    <p:sldId id="323" r:id="rId17"/>
    <p:sldId id="321" r:id="rId18"/>
    <p:sldId id="285" r:id="rId19"/>
    <p:sldId id="259" r:id="rId20"/>
    <p:sldId id="279" r:id="rId21"/>
    <p:sldId id="287" r:id="rId22"/>
    <p:sldId id="303" r:id="rId23"/>
    <p:sldId id="304" r:id="rId24"/>
    <p:sldId id="276" r:id="rId25"/>
    <p:sldId id="302" r:id="rId26"/>
    <p:sldId id="275" r:id="rId27"/>
    <p:sldId id="272" r:id="rId28"/>
    <p:sldId id="301" r:id="rId29"/>
    <p:sldId id="270" r:id="rId30"/>
    <p:sldId id="300" r:id="rId31"/>
    <p:sldId id="271" r:id="rId32"/>
    <p:sldId id="269" r:id="rId33"/>
    <p:sldId id="299" r:id="rId34"/>
    <p:sldId id="298" r:id="rId35"/>
    <p:sldId id="297" r:id="rId36"/>
    <p:sldId id="268" r:id="rId37"/>
    <p:sldId id="322" r:id="rId38"/>
    <p:sldId id="267" r:id="rId39"/>
    <p:sldId id="266" r:id="rId40"/>
    <p:sldId id="296" r:id="rId41"/>
    <p:sldId id="277" r:id="rId42"/>
    <p:sldId id="320" r:id="rId43"/>
    <p:sldId id="316" r:id="rId44"/>
    <p:sldId id="305" r:id="rId45"/>
    <p:sldId id="319" r:id="rId46"/>
    <p:sldId id="317" r:id="rId47"/>
    <p:sldId id="295" r:id="rId48"/>
    <p:sldId id="315" r:id="rId49"/>
    <p:sldId id="265" r:id="rId50"/>
    <p:sldId id="314" r:id="rId51"/>
    <p:sldId id="289" r:id="rId52"/>
    <p:sldId id="294" r:id="rId53"/>
    <p:sldId id="313" r:id="rId54"/>
    <p:sldId id="264" r:id="rId55"/>
    <p:sldId id="261" r:id="rId56"/>
    <p:sldId id="288" r:id="rId57"/>
    <p:sldId id="278" r:id="rId58"/>
    <p:sldId id="292" r:id="rId59"/>
    <p:sldId id="273" r:id="rId60"/>
    <p:sldId id="290" r:id="rId61"/>
    <p:sldId id="263" r:id="rId62"/>
    <p:sldId id="291" r:id="rId63"/>
    <p:sldId id="260" r:id="rId64"/>
    <p:sldId id="306" r:id="rId65"/>
    <p:sldId id="274" r:id="rId66"/>
    <p:sldId id="262" r:id="rId67"/>
    <p:sldId id="293" r:id="rId68"/>
    <p:sldId id="325" r:id="rId69"/>
    <p:sldId id="326" r:id="rId70"/>
    <p:sldId id="327" r:id="rId71"/>
    <p:sldId id="328" r:id="rId72"/>
    <p:sldId id="329" r:id="rId73"/>
    <p:sldId id="330" r:id="rId74"/>
    <p:sldId id="331" r:id="rId75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F84"/>
    <a:srgbClr val="CC9900"/>
    <a:srgbClr val="FFCC00"/>
    <a:srgbClr val="E2D30C"/>
    <a:srgbClr val="008000"/>
    <a:srgbClr val="BF0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4" autoAdjust="0"/>
    <p:restoredTop sz="94660"/>
  </p:normalViewPr>
  <p:slideViewPr>
    <p:cSldViewPr>
      <p:cViewPr>
        <p:scale>
          <a:sx n="77" d="100"/>
          <a:sy n="77" d="100"/>
        </p:scale>
        <p:origin x="-144" y="8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4267200"/>
            <a:ext cx="5657850" cy="2032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6299200"/>
            <a:ext cx="5143500" cy="1320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429250" cy="51816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914402"/>
            <a:ext cx="1371600" cy="721359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100" y="914401"/>
            <a:ext cx="4286250" cy="65024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368800"/>
            <a:ext cx="5657850" cy="22352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6604000"/>
            <a:ext cx="5143500" cy="1219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21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21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86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6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921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8386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149" y="609600"/>
            <a:ext cx="3446201" cy="54863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609600"/>
            <a:ext cx="2005243" cy="54864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46646" y="3353263"/>
            <a:ext cx="5080000" cy="119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930" y="609600"/>
            <a:ext cx="5657850" cy="38608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794" y="4673600"/>
            <a:ext cx="5543550" cy="107314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6350" cy="2133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914400"/>
            <a:ext cx="5657850" cy="5181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6300" y="8278369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A23720DD-5B6D-40BF-8493-A6B52D484E6B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8278369"/>
            <a:ext cx="365540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7583425"/>
            <a:ext cx="5715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0"/>
            <a:ext cx="5657850" cy="5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619728" y="1362768"/>
            <a:ext cx="5600173" cy="4551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r-TR" sz="2000" dirty="0" smtClean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>
          <a:xfrm>
            <a:off x="577909" y="1011171"/>
            <a:ext cx="5641992" cy="78255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4000" dirty="0" smtClean="0">
                <a:solidFill>
                  <a:srgbClr val="FFFF00"/>
                </a:solidFill>
                <a:latin typeface="Arial Black" pitchFamily="34" charset="0"/>
              </a:rPr>
              <a:t>SERGİ KATALOGU</a:t>
            </a:r>
            <a:endParaRPr lang="tr-TR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85" y="181188"/>
            <a:ext cx="666963" cy="6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582660" y="1873908"/>
            <a:ext cx="5623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Resim-İş Eğitimi Anabilim Dalı Öğrencileri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6" name="Başlık 1"/>
          <p:cNvSpPr txBox="1">
            <a:spLocks/>
          </p:cNvSpPr>
          <p:nvPr/>
        </p:nvSpPr>
        <p:spPr>
          <a:xfrm>
            <a:off x="582660" y="2469047"/>
            <a:ext cx="5620861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8000" dirty="0" smtClean="0">
                <a:solidFill>
                  <a:schemeClr val="bg1"/>
                </a:solidFill>
                <a:latin typeface="Arial Black" pitchFamily="34" charset="0"/>
              </a:rPr>
              <a:t>DOĞA</a:t>
            </a:r>
            <a:endParaRPr lang="tr-TR" sz="8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1016765" y="3738344"/>
            <a:ext cx="4617686" cy="3198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r-TR" sz="16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1700808" y="3388807"/>
            <a:ext cx="3453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10-13 </a:t>
            </a:r>
            <a:r>
              <a:rPr lang="tr-TR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Mayıs 2022</a:t>
            </a:r>
            <a:endParaRPr lang="tr-TR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Elif Mamur Yılmaz\Desktop\Bahar Sergisi Katalog\Sümeyye Özbek Bitk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0" y="4139952"/>
            <a:ext cx="2676514" cy="38425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if Mamur Yılmaz\Desktop\Bahar Sergisi Katalog\Sümeyye Özbek Bitki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7" y="4139952"/>
            <a:ext cx="2651636" cy="38242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Elif Mamur Yılmaz\Desktop\Bahar Sergisi Katalog\Ekran görüntüsü 2023-01-08 2358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0687" y="899588"/>
            <a:ext cx="5589911" cy="48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Ayça YILDIZ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0535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Elif Mamur Yılmaz\Desktop\Bahar Sergisi Katalog\Ekran görüntüsü 2023-01-08 2359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558" y="1866777"/>
            <a:ext cx="6326861" cy="4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Ayça YILDIZ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60964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f Mamur Yılmaz\Desktop\Bahar Sergisi Katalog\Aysel Özer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55577"/>
            <a:ext cx="5472608" cy="6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665812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400" dirty="0" smtClean="0"/>
              <a:t>Aysel ÖZER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9776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if Mamur Yılmaz\Desktop\Bahar Sergisi Katalog\Aysel Özer Bitki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72496"/>
            <a:ext cx="5328592" cy="663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665812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400" dirty="0" smtClean="0"/>
              <a:t>Aysel ÖZER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32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Elif Mamur Yılmaz\Desktop\Bahar Sergisi Katalog\Ekran görüntüsü 2023-01-08 2319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043608"/>
            <a:ext cx="504056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Bekircan</a:t>
            </a:r>
            <a:r>
              <a:rPr lang="tr-TR" sz="1600" dirty="0" smtClean="0"/>
              <a:t> MUTLU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0462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Elif Mamur Yılmaz\Desktop\Bahar Sergisi Katalog\Ekran görüntüsü 2023-01-08 2334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71600"/>
            <a:ext cx="2976562" cy="42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Elif Mamur Yılmaz\Desktop\Bahar Sergisi Katalog\Ekran görüntüsü 2023-01-08 2335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949568"/>
            <a:ext cx="2897758" cy="425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Beyzanur</a:t>
            </a:r>
            <a:r>
              <a:rPr lang="tr-TR" sz="1600" dirty="0" smtClean="0"/>
              <a:t> YİĞİT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874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Elif Mamur Yılmaz\Desktop\Bahar Sergisi Katalog\Ekran görüntüsü 2023-01-08 2334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71600"/>
            <a:ext cx="5256584" cy="63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1"/>
            <a:ext cx="5593804" cy="35137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Buse YAPAN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777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Elif Mamur Yılmaz\Desktop\Bahar Sergisi Katalog\Ekran görüntüsü 2023-01-08 233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115615"/>
            <a:ext cx="540060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1"/>
            <a:ext cx="5593804" cy="35137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Büşra SOLAKOĞLU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5586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Elif Mamur Yılmaz\Desktop\Bahar Sergisi Katalog\Ekran görüntüsü 2023-01-08 233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043608"/>
            <a:ext cx="5616624" cy="63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Cahide YUSUFOĞLU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3319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086350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Demet ÇABUK</a:t>
            </a:r>
            <a:endParaRPr lang="tr-TR" sz="1600" dirty="0"/>
          </a:p>
        </p:txBody>
      </p:sp>
      <p:pic>
        <p:nvPicPr>
          <p:cNvPr id="5122" name="Picture 2" descr="C:\Users\Elif Mamur Yılmaz\Desktop\Bahar Sergisi Katalog\Demet Çabuk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4" y="1120465"/>
            <a:ext cx="2960992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lif Mamur Yılmaz\Desktop\Bahar Sergisi Katalog\Demet Çabuk Bitk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6" y="1115616"/>
            <a:ext cx="2998787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-31237" y="539552"/>
            <a:ext cx="6858000" cy="5400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2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1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tr-TR" sz="31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tr-TR" sz="14400" b="1" dirty="0" smtClean="0">
                <a:solidFill>
                  <a:srgbClr val="FFC000"/>
                </a:solidFill>
                <a:latin typeface="Arial Black" pitchFamily="34" charset="0"/>
              </a:rPr>
              <a:t>KATILIMCILAR</a:t>
            </a:r>
            <a:endParaRPr lang="tr-TR" sz="144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71500" y="914400"/>
            <a:ext cx="5657850" cy="733000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tr-TR" b="1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Ahmet Yüksel BAŞARAN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Amine GEGEZ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Ayça YILDIZ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Aysel ÖZER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Bekircan</a:t>
            </a:r>
            <a:r>
              <a:rPr lang="tr-TR" b="1" dirty="0">
                <a:latin typeface="Arial Black" panose="020B0A04020102020204" pitchFamily="34" charset="0"/>
              </a:rPr>
              <a:t> MUTLU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Beyzanur</a:t>
            </a:r>
            <a:r>
              <a:rPr lang="tr-TR" b="1" dirty="0">
                <a:latin typeface="Arial Black" panose="020B0A04020102020204" pitchFamily="34" charset="0"/>
              </a:rPr>
              <a:t> YİĞİT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Buse YAPAN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Büşra SOLAKOĞLU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Cahide YUSUFOĞLU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Demet ÇABUK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Dilan TOPRAK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Elanur</a:t>
            </a:r>
            <a:r>
              <a:rPr lang="tr-TR" b="1" dirty="0">
                <a:latin typeface="Arial Black" panose="020B0A04020102020204" pitchFamily="34" charset="0"/>
              </a:rPr>
              <a:t> MAZLUM</a:t>
            </a:r>
          </a:p>
          <a:p>
            <a:pPr marL="0" indent="0" algn="ctr">
              <a:buNone/>
            </a:pPr>
            <a:r>
              <a:rPr lang="tr-TR" b="1" dirty="0" smtClean="0">
                <a:latin typeface="Arial Black" panose="020B0A04020102020204" pitchFamily="34" charset="0"/>
              </a:rPr>
              <a:t>	Erkan </a:t>
            </a:r>
            <a:r>
              <a:rPr lang="tr-TR" b="1" dirty="0">
                <a:latin typeface="Arial Black" panose="020B0A04020102020204" pitchFamily="34" charset="0"/>
              </a:rPr>
              <a:t>ÇATIK	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Esra GÜÇTAŞ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Esra ŞANLI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Fatma EREN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Feyza KIRDEMİR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Gülben GÖRMEZ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Gülistan ÇETİNKAYA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Hasan TÜRK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Hülya KOCAGÖZ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Hüseyin CEYLAN</a:t>
            </a:r>
          </a:p>
          <a:p>
            <a:pPr marL="0" indent="0" algn="ctr">
              <a:buNone/>
            </a:pPr>
            <a:r>
              <a:rPr lang="tr-TR" b="1" dirty="0" smtClean="0">
                <a:latin typeface="Arial Black" panose="020B0A04020102020204" pitchFamily="34" charset="0"/>
              </a:rPr>
              <a:t>	İlayda </a:t>
            </a:r>
            <a:r>
              <a:rPr lang="tr-TR" b="1" dirty="0">
                <a:latin typeface="Arial Black" panose="020B0A04020102020204" pitchFamily="34" charset="0"/>
              </a:rPr>
              <a:t>BÜYÜK	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Meltem Zeynep YÜCEL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Meryem Dilara YALÇIN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Mizgin</a:t>
            </a:r>
            <a:r>
              <a:rPr lang="tr-TR" b="1" dirty="0">
                <a:latin typeface="Arial Black" panose="020B0A04020102020204" pitchFamily="34" charset="0"/>
              </a:rPr>
              <a:t> ÖZEL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Mustafa AY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Nisa Nur KISMET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Nuran ONUR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Nursenem</a:t>
            </a:r>
            <a:r>
              <a:rPr lang="tr-TR" b="1" dirty="0">
                <a:latin typeface="Arial Black" panose="020B0A04020102020204" pitchFamily="34" charset="0"/>
              </a:rPr>
              <a:t> ÖDEMİŞ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Öznur ÖZDEMİR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Selda DUMAN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Selin BOZKURT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Simay</a:t>
            </a:r>
            <a:r>
              <a:rPr lang="tr-TR" b="1" dirty="0">
                <a:latin typeface="Arial Black" panose="020B0A04020102020204" pitchFamily="34" charset="0"/>
              </a:rPr>
              <a:t> AKBAŞ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Sümeyye BACAKSIZ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Sümeyye ÖZBEK</a:t>
            </a:r>
          </a:p>
          <a:p>
            <a:pPr marL="0" indent="0" algn="ctr">
              <a:buNone/>
            </a:pPr>
            <a:r>
              <a:rPr lang="tr-TR" b="1" dirty="0">
                <a:latin typeface="Arial Black" panose="020B0A04020102020204" pitchFamily="34" charset="0"/>
              </a:rPr>
              <a:t>Şevval ÇELİKCAN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Tuanna</a:t>
            </a:r>
            <a:r>
              <a:rPr lang="tr-TR" b="1" dirty="0">
                <a:latin typeface="Arial Black" panose="020B0A04020102020204" pitchFamily="34" charset="0"/>
              </a:rPr>
              <a:t> KUZU</a:t>
            </a:r>
          </a:p>
          <a:p>
            <a:pPr marL="0" indent="0" algn="ctr">
              <a:buNone/>
            </a:pPr>
            <a:r>
              <a:rPr lang="tr-TR" b="1" dirty="0" err="1">
                <a:latin typeface="Arial Black" panose="020B0A04020102020204" pitchFamily="34" charset="0"/>
              </a:rPr>
              <a:t>Ülkünur</a:t>
            </a:r>
            <a:r>
              <a:rPr lang="tr-TR" b="1" dirty="0">
                <a:latin typeface="Arial Black" panose="020B0A04020102020204" pitchFamily="34" charset="0"/>
              </a:rPr>
              <a:t> ANKARALI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84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610414" cy="2732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Dilan TOPRAK</a:t>
            </a:r>
            <a:endParaRPr lang="tr-TR" sz="1600" dirty="0"/>
          </a:p>
        </p:txBody>
      </p:sp>
      <p:pic>
        <p:nvPicPr>
          <p:cNvPr id="46082" name="Picture 2" descr="C:\Users\Elif Mamur Yılmaz\Desktop\Bahar Sergisi Katalog\Ekran görüntüsü 2023-01-08 2318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977682"/>
            <a:ext cx="4514529" cy="65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7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lif Mamur Yılmaz\Desktop\Bahar Sergisi Katalog\Dilan Toprak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7" y="1043608"/>
            <a:ext cx="266882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if Mamur Yılmaz\Desktop\Bahar Sergisi Katalog\Dilan Toprak Bitk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98" y="1043608"/>
            <a:ext cx="280045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Dilan TOPRAK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9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Elif Mamur Yılmaz\Desktop\Bahar Sergisi Katalog\Elanur Mazlum Bitki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971599"/>
            <a:ext cx="5436804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Elanur</a:t>
            </a:r>
            <a:r>
              <a:rPr lang="tr-TR" sz="1600" dirty="0" smtClean="0"/>
              <a:t> MAZLUM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8356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Elif Mamur Yılmaz\Desktop\Bahar Sergisi Katalog\Ekran görüntüsü 2023-01-08 233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5508" y="164714"/>
            <a:ext cx="4143329" cy="56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Elanur</a:t>
            </a:r>
            <a:r>
              <a:rPr lang="tr-TR" sz="1600" dirty="0" smtClean="0"/>
              <a:t> MAZLUM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1186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740352"/>
            <a:ext cx="5809828" cy="489248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Elanur</a:t>
            </a:r>
            <a:r>
              <a:rPr lang="tr-TR" sz="1600" dirty="0" smtClean="0"/>
              <a:t> MAZLUM</a:t>
            </a:r>
            <a:endParaRPr lang="tr-TR" sz="1600" dirty="0"/>
          </a:p>
        </p:txBody>
      </p:sp>
      <p:pic>
        <p:nvPicPr>
          <p:cNvPr id="39938" name="Picture 2" descr="C:\Users\Elif Mamur Yılmaz\Desktop\Bahar Sergisi Katalog\Elanur Mazlum Bitki 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9" y="1115616"/>
            <a:ext cx="568670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Elif Mamur Yılmaz\Desktop\Bahar Sergisi Katalog\Elanur Mazlum Bitki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115616"/>
            <a:ext cx="54006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Elanur</a:t>
            </a:r>
            <a:r>
              <a:rPr lang="tr-TR" sz="1600" dirty="0" smtClean="0"/>
              <a:t> MAZLUM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9375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Elanur</a:t>
            </a:r>
            <a:r>
              <a:rPr lang="tr-TR" sz="1600" dirty="0" smtClean="0"/>
              <a:t> MAZLUM</a:t>
            </a:r>
            <a:endParaRPr lang="tr-TR" sz="1600" dirty="0"/>
          </a:p>
        </p:txBody>
      </p:sp>
      <p:pic>
        <p:nvPicPr>
          <p:cNvPr id="37890" name="Picture 2" descr="C:\Users\Elif Mamur Yılmaz\Desktop\Bahar Sergisi Katalog\Elanur Mazlum Bitki 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115616"/>
            <a:ext cx="551477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12360"/>
            <a:ext cx="5665812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Erkan ÇATIK</a:t>
            </a:r>
            <a:endParaRPr lang="tr-TR" sz="1600" dirty="0"/>
          </a:p>
        </p:txBody>
      </p:sp>
      <p:pic>
        <p:nvPicPr>
          <p:cNvPr id="35842" name="Picture 2" descr="C:\Users\Elif Mamur Yılmaz\Desktop\Bahar Sergisi Katalog\Erkan Çatık Bitki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187624"/>
            <a:ext cx="566394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8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Elif Mamur Yılmaz\Desktop\Bahar Sergisi Katalog\Erkan Çatık Bitki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1043608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Erkan ÇATIK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263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937302"/>
            <a:ext cx="5086350" cy="29229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Esra GÜÇTAŞ</a:t>
            </a:r>
            <a:endParaRPr lang="tr-TR" sz="1600" dirty="0"/>
          </a:p>
        </p:txBody>
      </p:sp>
      <p:pic>
        <p:nvPicPr>
          <p:cNvPr id="31746" name="Picture 2" descr="C:\Users\Elif Mamur Yılmaz\Desktop\Bahar Sergisi Katalog\Esra Güçtaş Bitki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1043608"/>
            <a:ext cx="4530087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C:\Users\Elif Mamur Yılmaz\Desktop\Bahar Sergisi Katalog\Ekran görüntüsü 2023-01-08 2338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971600"/>
            <a:ext cx="4608512" cy="64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1"/>
            <a:ext cx="5593804" cy="35137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028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Elif Mamur Yılmaz\Desktop\Bahar Sergisi Katalog\Esra Güçtaş Bitki 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 r="1828"/>
          <a:stretch/>
        </p:blipFill>
        <p:spPr bwMode="auto">
          <a:xfrm>
            <a:off x="836712" y="1140030"/>
            <a:ext cx="4968551" cy="66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Esra GÜÇTAŞ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7663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086350" cy="2732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Esra GÜÇTAŞ</a:t>
            </a:r>
            <a:endParaRPr lang="tr-TR" sz="1600" dirty="0"/>
          </a:p>
        </p:txBody>
      </p:sp>
      <p:pic>
        <p:nvPicPr>
          <p:cNvPr id="33794" name="Picture 2" descr="C:\Users\Elif Mamur Yılmaz\Desktop\Bahar Sergisi Katalog\Esra Güçtaş Bitki 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8" y="971600"/>
            <a:ext cx="491065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Esra GÜÇTAŞ</a:t>
            </a:r>
            <a:endParaRPr lang="tr-TR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9698" name="Picture 2" descr="C:\Users\Elif Mamur Yılmaz\Desktop\Bahar Sergisi Katalog\Esra Güçtaş Bitki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974089"/>
            <a:ext cx="5026796" cy="67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Elif Mamur Yılmaz\Desktop\Bahar Sergisi Katalog\Esra Güçtaş Bitki 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 bwMode="auto">
          <a:xfrm>
            <a:off x="1255744" y="971601"/>
            <a:ext cx="447751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521796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Esra GÜÇTAŞ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0370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Elif Mamur Yılmaz\Desktop\Bahar Sergisi Katalog\Esra Şanlı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9" y="1187624"/>
            <a:ext cx="28803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Elif Mamur Yılmaz\Desktop\Bahar Sergisi Katalog\Esra Şanlı Bitk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7624"/>
            <a:ext cx="274649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476673" y="7856030"/>
            <a:ext cx="5720152" cy="388377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Esra ŞANLI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3309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Elif Mamur Yılmaz\Desktop\Bahar Sergisi Katalog\Fatma Eren Bitki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7" y="990599"/>
            <a:ext cx="2800375" cy="38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Elif Mamur Yılmaz\Desktop\Bahar Sergisi Katalog\Fatma Eren Bitki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990599"/>
            <a:ext cx="2942318" cy="38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Elif Mamur Yılmaz\Desktop\Bahar Sergisi Katalog\Fatma Eren Bitki 8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908863"/>
            <a:ext cx="4752527" cy="27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>
          <a:xfrm>
            <a:off x="571500" y="7812360"/>
            <a:ext cx="5086350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Fatma EREN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2507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6673" y="7856030"/>
            <a:ext cx="5720152" cy="388377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Fatma EREN</a:t>
            </a:r>
            <a:endParaRPr lang="tr-TR" sz="1600" dirty="0"/>
          </a:p>
        </p:txBody>
      </p:sp>
      <p:pic>
        <p:nvPicPr>
          <p:cNvPr id="27650" name="Picture 2" descr="C:\Users\Elif Mamur Yılmaz\Desktop\Bahar Sergisi Katalog\Fatma Eren Bitki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06932"/>
            <a:ext cx="2808312" cy="312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Elif Mamur Yılmaz\Desktop\Bahar Sergisi Katalog\Fatma Eren Bitki 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79713"/>
            <a:ext cx="2795736" cy="31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Elif Mamur Yılmaz\Desktop\Bahar Sergisi Katalog\Fatma Eren Bitki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9" y="4034863"/>
            <a:ext cx="2808312" cy="321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Elif Mamur Yılmaz\Desktop\Bahar Sergisi Katalog\Fatma Eren Bitki 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76" y="4034863"/>
            <a:ext cx="2925448" cy="321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Elif Mamur Yılmaz\Desktop\Bahar Sergisi Katalog\Ekran görüntüsü 2023-01-08 232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899592"/>
            <a:ext cx="28082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Users\Elif Mamur Yılmaz\Desktop\Bahar Sergisi Katalog\Ekran görüntüsü 2023-01-08 2327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75" y="899592"/>
            <a:ext cx="273829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1"/>
            <a:ext cx="5593804" cy="35137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Feyza KIRDEMİR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7821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12360"/>
            <a:ext cx="5086350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Gülben GÖRMEZ</a:t>
            </a:r>
            <a:endParaRPr lang="tr-TR" sz="1600" dirty="0"/>
          </a:p>
        </p:txBody>
      </p:sp>
      <p:pic>
        <p:nvPicPr>
          <p:cNvPr id="25602" name="Picture 2" descr="C:\Users\Elif Mamur Yılmaz\Desktop\Bahar Sergisi Katalog\Gülben Görmez Bitki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115616"/>
            <a:ext cx="280831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Elif Mamur Yılmaz\Desktop\Bahar Sergisi Katalog\Gülben Görmez Bitki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15616"/>
            <a:ext cx="27877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Elif Mamur Yılmaz\Desktop\Bahar Sergisi Katalog\Gülben Görmez Bitki 3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65" y="5076056"/>
            <a:ext cx="19706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9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499" y="7884368"/>
            <a:ext cx="5724855" cy="3600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Gülistan ÇETİNKAYA</a:t>
            </a:r>
            <a:endParaRPr lang="tr-TR" sz="1600" dirty="0"/>
          </a:p>
        </p:txBody>
      </p:sp>
      <p:pic>
        <p:nvPicPr>
          <p:cNvPr id="23554" name="Picture 2" descr="C:\Users\Elif Mamur Yılmaz\Desktop\Bahar Sergisi Katalog\Gülistan Çetinkaya Bitki 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969671"/>
            <a:ext cx="4752528" cy="65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  <p:pic>
        <p:nvPicPr>
          <p:cNvPr id="53250" name="Picture 2" descr="C:\Users\Elif Mamur Yılmaz\Desktop\Bahar Sergisi Katalog\Ekran görüntüsü 2023-01-08 23061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899592"/>
            <a:ext cx="518457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Elif Mamur Yılmaz\Desktop\Bahar Sergisi Katalog\Gülistan Çetinkaya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043608"/>
            <a:ext cx="485770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499" y="7884368"/>
            <a:ext cx="5724855" cy="3600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Gülistan ÇETİNKAYA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0377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12360"/>
            <a:ext cx="5737820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Gülistan ÇETİNKAYA</a:t>
            </a:r>
            <a:endParaRPr lang="tr-TR" sz="1600" dirty="0"/>
          </a:p>
        </p:txBody>
      </p:sp>
      <p:pic>
        <p:nvPicPr>
          <p:cNvPr id="41986" name="Picture 2" descr="C:\Users\Elif Mamur Yılmaz\Desktop\Bahar Sergisi Katalog\Ekran görüntüsü 2023-01-08 2326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971600"/>
            <a:ext cx="44418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:\Users\Elif Mamur Yılmaz\Desktop\Bahar Sergisi Katalog\Ekran görüntüsü 2023-01-08 23245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101383"/>
            <a:ext cx="4824536" cy="64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Hasan TÜRK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0516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Elif Mamur Yılmaz\Desktop\Bahar Sergisi Katalog\Ekran görüntüsü 2023-01-08 2321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33450"/>
            <a:ext cx="2808312" cy="49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Elif Mamur Yılmaz\Desktop\Bahar Sergisi Katalog\Ekran görüntüsü 2023-01-08 232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33763"/>
            <a:ext cx="2776215" cy="493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Hülya KOCAGÖZ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9389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Elif Mamur Yılmaz\Desktop\Bahar Sergisi Katalog\Ekran görüntüsü 2023-01-08 2324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1" y="971599"/>
            <a:ext cx="5634933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571500" y="7812360"/>
            <a:ext cx="5737820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Hülya KOCAGÖZ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0008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Elif Mamur Yılmaz\Desktop\Bahar Sergisi Katalog\Ekran görüntüsü 2023-01-08 2321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899593"/>
            <a:ext cx="4896544" cy="64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1"/>
            <a:ext cx="5593804" cy="35137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Hüseyin CEYLAN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40982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Elif Mamur Yılmaz\Desktop\Bahar Sergisi Katalog\Ekran görüntüsü 2023-01-08 2320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71600"/>
            <a:ext cx="540313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İlayda BÜYÜK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1008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lif Mamur Yılmaz\Desktop\Bahar Sergisi Katalog\Meltem Zeynep Yücel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3" y="1475657"/>
            <a:ext cx="2931754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Elif Mamur Yılmaz\Desktop\Bahar Sergisi Katalog\Meltem Zeynep Yücel Bitk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1475656"/>
            <a:ext cx="276664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571499" y="7884368"/>
            <a:ext cx="5642039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Meltem Zeynep YÜCEL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5172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Elif Mamur Yılmaz\Desktop\Bahar Sergisi Katalog\Ekran görüntüsü 2023-01-08 231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899592"/>
            <a:ext cx="5472608" cy="65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Merve Dilara YALÇIN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8123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086350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Mizgin</a:t>
            </a:r>
            <a:r>
              <a:rPr lang="tr-TR" sz="1600" dirty="0" smtClean="0"/>
              <a:t> ÖZEL</a:t>
            </a:r>
            <a:endParaRPr lang="tr-TR" sz="1600" dirty="0"/>
          </a:p>
        </p:txBody>
      </p:sp>
      <p:pic>
        <p:nvPicPr>
          <p:cNvPr id="21506" name="Picture 2" descr="C:\Users\Elif Mamur Yılmaz\Desktop\Bahar Sergisi Katalog\Mizgin Özel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2220" y="1861281"/>
            <a:ext cx="6480720" cy="49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Elif Mamur Yılmaz\Desktop\Bahar Sergisi Katalog\Ekran görüntüsü 2023-01-08 23052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971600"/>
            <a:ext cx="4824536" cy="63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9165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Elif Mamur Yılmaz\Desktop\Bahar Sergisi Katalog\Ekran görüntüsü 2023-01-08 2314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7" y="899592"/>
            <a:ext cx="2827171" cy="444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Elif Mamur Yılmaz\Desktop\Bahar Sergisi Katalog\Ekran görüntüsü 2023-01-08 2316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58" y="914608"/>
            <a:ext cx="2789454" cy="44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Mustafa AY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3056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lif Mamur Yılmaz\Desktop\Bahar Sergisi Katalog\Ekran görüntüsü 2023-01-08 23135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1" y="827583"/>
            <a:ext cx="5681882" cy="537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Nisa Nur KISMET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0717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 descr="C:\Users\Elif Mamur Yılmaz\Desktop\Bahar Sergisi Katalog\Nuran Onur Bitki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16734"/>
            <a:ext cx="5616624" cy="64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668344"/>
            <a:ext cx="5665812" cy="576064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Nuran ONUR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6733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Elif Mamur Yılmaz\Desktop\Bahar Sergisi Katalog\Ekran görüntüsü 2023-01-08 2312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971599"/>
            <a:ext cx="5400600" cy="640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Nursenem</a:t>
            </a:r>
            <a:r>
              <a:rPr lang="tr-TR" sz="1600" dirty="0" smtClean="0"/>
              <a:t> ÖDEMİŞ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6688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499" y="7884368"/>
            <a:ext cx="5642039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Öznur ÖZDEMİR</a:t>
            </a:r>
            <a:endParaRPr lang="tr-TR" sz="1600" dirty="0"/>
          </a:p>
        </p:txBody>
      </p:sp>
      <p:pic>
        <p:nvPicPr>
          <p:cNvPr id="19458" name="Picture 2" descr="C:\Users\Elif Mamur Yılmaz\Desktop\Bahar Sergisi Katalog\Öznur Özdemir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877988"/>
            <a:ext cx="4680520" cy="67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7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499" y="7812360"/>
            <a:ext cx="5665811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Selda DUMAN</a:t>
            </a:r>
            <a:endParaRPr lang="tr-TR" sz="1600" dirty="0"/>
          </a:p>
        </p:txBody>
      </p:sp>
      <p:pic>
        <p:nvPicPr>
          <p:cNvPr id="9218" name="Picture 2" descr="C:\Users\Elif Mamur Yılmaz\Desktop\Bahar Sergisi Katalog\Ekran görüntüsü 2023-01-08 23110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43608"/>
            <a:ext cx="6122501" cy="4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 descr="C:\Users\Elif Mamur Yılmaz\Desktop\Bahar Sergisi Katalog\Ekran görüntüsü 2023-01-08 2310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2" y="899592"/>
            <a:ext cx="5625420" cy="68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Selda DUMAN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9608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Selin BOZKURT</a:t>
            </a:r>
            <a:endParaRPr lang="tr-TR" sz="1600" dirty="0"/>
          </a:p>
        </p:txBody>
      </p:sp>
      <p:pic>
        <p:nvPicPr>
          <p:cNvPr id="44034" name="Picture 2" descr="C:\Users\Elif Mamur Yılmaz\Desktop\Bahar Sergisi Katalog\Ekran görüntüsü 2023-01-08 2309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8" y="925512"/>
            <a:ext cx="4948626" cy="65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lif Mamur Yılmaz\Desktop\Bahar Sergisi Katalog\Sümeyye Bacaksız Bitki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115616"/>
            <a:ext cx="30243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lif Mamur Yılmaz\Desktop\Bahar Sergisi Katalog\Simay Akbaş Bitki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1115616"/>
            <a:ext cx="272281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Sümeyye BACAKSIZ		</a:t>
            </a:r>
            <a:r>
              <a:rPr lang="tr-TR" sz="1600" dirty="0" err="1" smtClean="0"/>
              <a:t>Simay</a:t>
            </a:r>
            <a:r>
              <a:rPr lang="tr-TR" sz="1600" dirty="0" smtClean="0"/>
              <a:t> AKBAŞ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1681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668344"/>
            <a:ext cx="5665812" cy="576064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Sümeyye BACAKSIZ</a:t>
            </a:r>
            <a:endParaRPr lang="tr-TR" sz="1600" dirty="0"/>
          </a:p>
        </p:txBody>
      </p:sp>
      <p:pic>
        <p:nvPicPr>
          <p:cNvPr id="15362" name="Picture 2" descr="C:\Users\Elif Mamur Yılmaz\Desktop\Bahar Sergisi Katalog\Sümeyye Bacaksız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1115616"/>
            <a:ext cx="4423428" cy="6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Elif Mamur Yılmaz\Desktop\Bahar Sergisi Katalog\Ahmet Yüksel Başaran Seçmeli Sanat II Vize Ödevi Eser Görseli 2 (Bahar 20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440" y="1572456"/>
            <a:ext cx="6359126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7284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2290" name="Picture 2" descr="C:\Users\Elif Mamur Yılmaz\Desktop\Bahar Sergisi Katalog\Sümeyye Özbek Bitki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" y="899591"/>
            <a:ext cx="5747046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Sümeyye ÖZBEK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6439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Sümeyye ÖZBEK</a:t>
            </a:r>
            <a:endParaRPr lang="tr-TR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C:\Users\Elif Mamur Yılmaz\Desktop\Bahar Sergisi Katalog\Sümeyye Özbek Bitki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8" y="899592"/>
            <a:ext cx="5669704" cy="68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Elif Mamur Yılmaz\Desktop\Bahar Sergisi Katalog\Sümeyye Özbek Bitki 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b="2166"/>
          <a:stretch/>
        </p:blipFill>
        <p:spPr bwMode="auto">
          <a:xfrm>
            <a:off x="665018" y="611560"/>
            <a:ext cx="542827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Sümeyye ÖZBEK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0111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593804" cy="2732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600" dirty="0" smtClean="0"/>
              <a:t>Sümeyye ÖZBEK</a:t>
            </a:r>
            <a:endParaRPr lang="tr-TR" sz="1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Elif Mamur Yılmaz\Desktop\Bahar Sergisi Katalog\Ekran görüntüsü 2023-01-08 2308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79" y="1422633"/>
            <a:ext cx="670583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Elif Mamur Yılmaz\Desktop\Bahar Sergisi Katalog\Ekran görüntüsü 2023-01-08 2307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0" y="1043608"/>
            <a:ext cx="2952328" cy="39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Elif Mamur Yılmaz\Desktop\Bahar Sergisi Katalog\Ekran görüntüsü 2023-01-08 2307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1056552"/>
            <a:ext cx="2805671" cy="39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Şevval ÇELİKCAN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0642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8680" y="7812360"/>
            <a:ext cx="5665812" cy="417240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Tuanna</a:t>
            </a:r>
            <a:r>
              <a:rPr lang="tr-TR" sz="1600" dirty="0" smtClean="0"/>
              <a:t> KUZU</a:t>
            </a:r>
            <a:endParaRPr lang="tr-TR" sz="1600" dirty="0"/>
          </a:p>
        </p:txBody>
      </p:sp>
      <p:pic>
        <p:nvPicPr>
          <p:cNvPr id="17410" name="Picture 2" descr="C:\Users\Elif Mamur Yılmaz\Desktop\Bahar Sergisi Katalog\Tuanna Kuzu Bitki 2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5" r="3628" b="1645"/>
          <a:stretch/>
        </p:blipFill>
        <p:spPr bwMode="auto">
          <a:xfrm>
            <a:off x="1124744" y="755576"/>
            <a:ext cx="4616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740352"/>
            <a:ext cx="5665812" cy="489248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Ülkünur</a:t>
            </a:r>
            <a:r>
              <a:rPr lang="tr-TR" sz="1600" dirty="0" smtClean="0"/>
              <a:t> ANKARALI</a:t>
            </a:r>
            <a:endParaRPr lang="tr-TR" sz="1600" dirty="0"/>
          </a:p>
        </p:txBody>
      </p:sp>
      <p:pic>
        <p:nvPicPr>
          <p:cNvPr id="11266" name="Picture 2" descr="C:\Users\Elif Mamur Yılmaz\Desktop\Bahar Sergisi Katalog\Ülkünur Ankaralı Bitki 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82" y="4499992"/>
            <a:ext cx="30856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Elif Mamur Yılmaz\Desktop\Bahar Sergisi Katalog\Ülkünur Ankaralı Bitki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899592"/>
            <a:ext cx="2680146" cy="34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lif Mamur Yılmaz\Desktop\Bahar Sergisi Katalog\Ülkünur Ankaralı Bitki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847997"/>
            <a:ext cx="2756719" cy="34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Elif Mamur Yılmaz\Desktop\Bahar Sergisi Katalog\Ülkünur Ankaralı Bitki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2" t="1195" r="1262" b="-1195"/>
          <a:stretch/>
        </p:blipFill>
        <p:spPr bwMode="auto">
          <a:xfrm rot="16200000">
            <a:off x="1179829" y="319833"/>
            <a:ext cx="4536504" cy="56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571500" y="7884368"/>
            <a:ext cx="5665812" cy="345232"/>
          </a:xfrm>
        </p:spPr>
        <p:txBody>
          <a:bodyPr>
            <a:normAutofit/>
          </a:bodyPr>
          <a:lstStyle/>
          <a:p>
            <a:pPr algn="ctr"/>
            <a:r>
              <a:rPr lang="tr-TR" sz="1600" dirty="0" err="1" smtClean="0"/>
              <a:t>Ülkünur</a:t>
            </a:r>
            <a:r>
              <a:rPr lang="tr-TR" sz="1600" dirty="0" smtClean="0"/>
              <a:t> ANKARALI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38399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Elif Mamur Yılmaz\Desktop\Bahar Sergisi Katalog\Ekran görüntüsü 2023-01-08 2341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1" y="899593"/>
            <a:ext cx="2880320" cy="30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Elif Mamur Yılmaz\Desktop\Bahar Sergisi Katalog\Ekran görüntüsü 2023-01-08 2341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899593"/>
            <a:ext cx="2824234" cy="30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Elif Mamur Yılmaz\Desktop\Bahar Sergisi Katalog\Ekran görüntüsü 2023-01-08 2342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49" y="3929490"/>
            <a:ext cx="2865052" cy="33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C:\Users\Elif Mamur Yılmaz\Desktop\Bahar Sergisi Katalog\Ekran görüntüsü 2023-01-08 2342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929490"/>
            <a:ext cx="2824235" cy="33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Elif Mamur Yılmaz\Desktop\Bahar Sergisi Katalog\Ekran görüntüsü 2023-01-08 2345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0" y="899592"/>
            <a:ext cx="2990089" cy="30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C:\Users\Elif Mamur Yılmaz\Desktop\Bahar Sergisi Katalog\Ekran görüntüsü 2023-01-08 2346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29" y="933483"/>
            <a:ext cx="2715499" cy="30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Elif Mamur Yılmaz\Desktop\Bahar Sergisi Katalog\Ekran görüntüsü 2023-01-08 23483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0" y="3970263"/>
            <a:ext cx="2902033" cy="30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Elif Mamur Yılmaz\Desktop\Bahar Sergisi Katalog\Ekran görüntüsü 2023-01-09 0001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99" y="3970262"/>
            <a:ext cx="2871029" cy="30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7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Elif Mamur Yılmaz\Desktop\Bahar Sergisi Katalog\Ahmet Yüksel Başaran Seçmeli Sanat II Vize Ödevi Eser Görseli 1 (Bahar 20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1" y="1595669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1727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8610" name="Picture 2" descr="C:\Users\Elif Mamur Yılmaz\Desktop\Bahar Sergisi Katalog\Ekran görüntüsü 2023-01-08 2347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9" y="899592"/>
            <a:ext cx="3024337" cy="240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Elif Mamur Yılmaz\Desktop\Bahar Sergisi Katalog\Ekran görüntüsü 2023-01-09 0001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8051" y="754560"/>
            <a:ext cx="2374226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Elif Mamur Yılmaz\Desktop\Bahar Sergisi Katalog\Ekran görüntüsü 2023-01-09 0004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79" y="3273821"/>
            <a:ext cx="3024337" cy="28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:\Users\Elif Mamur Yılmaz\Desktop\Bahar Sergisi Katalog\Ekran görüntüsü 2023-01-09 0002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15" y="3273821"/>
            <a:ext cx="2706514" cy="28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4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Elif Mamur Yılmaz\Desktop\Bahar Sergisi Katalog\Ekran görüntüsü 2023-01-08 2343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971600"/>
            <a:ext cx="4435476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C:\Users\Elif Mamur Yılmaz\Desktop\Bahar Sergisi Katalog\Ekran görüntüsü 2023-01-08 2348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4275189"/>
            <a:ext cx="2499853" cy="2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:\Users\Elif Mamur Yılmaz\Desktop\Bahar Sergisi Katalog\Ekran görüntüsü 2023-01-08 2349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7" y="4275188"/>
            <a:ext cx="2709528" cy="28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2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Elif Mamur Yılmaz\Desktop\Bahar Sergisi Katalog\Ekran görüntüsü 2023-01-08 2343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1500" y="802605"/>
            <a:ext cx="2834531" cy="30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Elif Mamur Yılmaz\Desktop\Bahar Sergisi Katalog\Ekran görüntüsü 2023-01-08 2349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7" y="899592"/>
            <a:ext cx="2664295" cy="28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Elif Mamur Yılmaz\Desktop\Bahar Sergisi Katalog\Ekran görüntüsü 2023-01-08 2350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3309" y="3880564"/>
            <a:ext cx="3286150" cy="29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Picture 5" descr="C:\Users\Elif Mamur Yılmaz\Desktop\Bahar Sergisi Katalog\Ekran görüntüsü 2023-01-08 2352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62090" y="4045049"/>
            <a:ext cx="3286152" cy="266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4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Elif Mamur Yılmaz\Desktop\Bahar Sergisi Katalog\Ekran görüntüsü 2023-01-08 2352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2" y="971600"/>
            <a:ext cx="2817873" cy="32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Elif Mamur Yılmaz\Desktop\Bahar Sergisi Katalog\Ekran görüntüsü 2023-01-08 2350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5143" y="1173128"/>
            <a:ext cx="328337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:\Users\Elif Mamur Yılmaz\Desktop\Bahar Sergisi Katalog\Ekran görüntüsü 2023-01-08 2350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4411" y="4323343"/>
            <a:ext cx="3989431" cy="38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Elif Mamur Yılmaz\Desktop\Bahar Sergisi Katalog\Ekran görüntüsü 2023-01-08 2354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930" y="1136895"/>
            <a:ext cx="3168353" cy="31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Elif Mamur Yılmaz\Desktop\Bahar Sergisi Katalog\Ekran görüntüsü 2023-01-08 235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4796" y="1299229"/>
            <a:ext cx="3168354" cy="28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:\Users\Elif Mamur Yılmaz\Desktop\Bahar Sergisi Katalog\Ekran görüntüsü 2023-01-08 23534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4290" y="3228013"/>
            <a:ext cx="3744420" cy="58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571500" y="7821030"/>
            <a:ext cx="5597142" cy="408569"/>
          </a:xfrm>
        </p:spPr>
        <p:txBody>
          <a:bodyPr>
            <a:normAutofit/>
          </a:bodyPr>
          <a:lstStyle/>
          <a:p>
            <a:pPr algn="ctr"/>
            <a:r>
              <a:rPr lang="tr-TR" sz="1600" dirty="0" smtClean="0"/>
              <a:t>Ahmet Yüksel BAŞARAN</a:t>
            </a:r>
            <a:endParaRPr lang="tr-TR" sz="1600" dirty="0"/>
          </a:p>
        </p:txBody>
      </p:sp>
      <p:pic>
        <p:nvPicPr>
          <p:cNvPr id="51202" name="Picture 2" descr="C:\Users\Elif Mamur Yılmaz\Desktop\Bahar Sergisi Katalog\Ekran görüntüsü 2023-01-08 23044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971599"/>
            <a:ext cx="4824536" cy="65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1500" y="7956376"/>
            <a:ext cx="5665812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1400" dirty="0" smtClean="0"/>
              <a:t>Amine GEGEZ</a:t>
            </a:r>
            <a:endParaRPr lang="tr-TR" sz="1400" dirty="0"/>
          </a:p>
        </p:txBody>
      </p:sp>
      <p:pic>
        <p:nvPicPr>
          <p:cNvPr id="3074" name="Picture 2" descr="C:\Users\Elif Mamur Yılmaz\Desktop\Bahar Sergisi Katalog\Amine Gegez Bitki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79161"/>
            <a:ext cx="5472608" cy="674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Bileşik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175</Words>
  <Application>Microsoft Office PowerPoint</Application>
  <PresentationFormat>Ekran Gösterisi (4:3)</PresentationFormat>
  <Paragraphs>110</Paragraphs>
  <Slides>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5" baseType="lpstr">
      <vt:lpstr>NewsPrint</vt:lpstr>
      <vt:lpstr>PowerPoint Sunusu</vt:lpstr>
      <vt:lpstr>PowerPoint Sunusu</vt:lpstr>
      <vt:lpstr>Ahmet Yüksel BAŞARAN</vt:lpstr>
      <vt:lpstr>Ahmet Yüksel BAŞARAN</vt:lpstr>
      <vt:lpstr>Ahmet Yüksel BAŞARAN</vt:lpstr>
      <vt:lpstr>Ahmet Yüksel BAŞARAN</vt:lpstr>
      <vt:lpstr>Ahmet Yüksel BAŞARAN</vt:lpstr>
      <vt:lpstr>Ahmet Yüksel BAŞARAN</vt:lpstr>
      <vt:lpstr>Amine GEGEZ</vt:lpstr>
      <vt:lpstr>Ayça YILDIZ</vt:lpstr>
      <vt:lpstr>Ayça YILDIZ</vt:lpstr>
      <vt:lpstr>Aysel ÖZER</vt:lpstr>
      <vt:lpstr>Aysel ÖZER</vt:lpstr>
      <vt:lpstr>Bekircan MUTLU</vt:lpstr>
      <vt:lpstr>Beyzanur YİĞİT</vt:lpstr>
      <vt:lpstr>Buse YAPAN</vt:lpstr>
      <vt:lpstr>Büşra SOLAKOĞLU</vt:lpstr>
      <vt:lpstr>Cahide YUSUFOĞLU</vt:lpstr>
      <vt:lpstr>Demet ÇABUK</vt:lpstr>
      <vt:lpstr>Dilan TOPRAK</vt:lpstr>
      <vt:lpstr>Dilan TOPRAK</vt:lpstr>
      <vt:lpstr>Elanur MAZLUM</vt:lpstr>
      <vt:lpstr>Elanur MAZLUM</vt:lpstr>
      <vt:lpstr>Elanur MAZLUM</vt:lpstr>
      <vt:lpstr>Elanur MAZLUM</vt:lpstr>
      <vt:lpstr>Elanur MAZLUM</vt:lpstr>
      <vt:lpstr>Erkan ÇATIK</vt:lpstr>
      <vt:lpstr>Erkan ÇATIK</vt:lpstr>
      <vt:lpstr>Esra GÜÇTAŞ</vt:lpstr>
      <vt:lpstr>Esra GÜÇTAŞ</vt:lpstr>
      <vt:lpstr>Esra GÜÇTAŞ</vt:lpstr>
      <vt:lpstr>Esra GÜÇTAŞ</vt:lpstr>
      <vt:lpstr>Esra GÜÇTAŞ</vt:lpstr>
      <vt:lpstr>Esra ŞANLI</vt:lpstr>
      <vt:lpstr>Fatma EREN</vt:lpstr>
      <vt:lpstr>Fatma EREN</vt:lpstr>
      <vt:lpstr>Feyza KIRDEMİR</vt:lpstr>
      <vt:lpstr>Gülben GÖRMEZ</vt:lpstr>
      <vt:lpstr>Gülistan ÇETİNKAYA</vt:lpstr>
      <vt:lpstr>Gülistan ÇETİNKAYA</vt:lpstr>
      <vt:lpstr>Gülistan ÇETİNKAYA</vt:lpstr>
      <vt:lpstr>Hasan TÜRK</vt:lpstr>
      <vt:lpstr>Hülya KOCAGÖZ</vt:lpstr>
      <vt:lpstr>Hülya KOCAGÖZ</vt:lpstr>
      <vt:lpstr>Hüseyin CEYLAN</vt:lpstr>
      <vt:lpstr>İlayda BÜYÜK</vt:lpstr>
      <vt:lpstr>Meltem Zeynep YÜCEL</vt:lpstr>
      <vt:lpstr>Merve Dilara YALÇIN</vt:lpstr>
      <vt:lpstr>Mizgin ÖZEL</vt:lpstr>
      <vt:lpstr>Mustafa AY</vt:lpstr>
      <vt:lpstr>Nisa Nur KISMET</vt:lpstr>
      <vt:lpstr>Nuran ONUR</vt:lpstr>
      <vt:lpstr>Nursenem ÖDEMİŞ</vt:lpstr>
      <vt:lpstr>Öznur ÖZDEMİR</vt:lpstr>
      <vt:lpstr>Selda DUMAN</vt:lpstr>
      <vt:lpstr>Selda DUMAN</vt:lpstr>
      <vt:lpstr>Selin BOZKURT</vt:lpstr>
      <vt:lpstr>Sümeyye BACAKSIZ  Simay AKBAŞ</vt:lpstr>
      <vt:lpstr>Sümeyye BACAKSIZ</vt:lpstr>
      <vt:lpstr>Sümeyye ÖZBEK</vt:lpstr>
      <vt:lpstr>Sümeyye ÖZBEK</vt:lpstr>
      <vt:lpstr>Sümeyye ÖZBEK</vt:lpstr>
      <vt:lpstr>Sümeyye ÖZBEK</vt:lpstr>
      <vt:lpstr>Şevval ÇELİKCAN</vt:lpstr>
      <vt:lpstr>Tuanna KUZU</vt:lpstr>
      <vt:lpstr>Ülkünur ANKARALI</vt:lpstr>
      <vt:lpstr>Ülkünur ANKARALI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techMAYA</dc:creator>
  <cp:lastModifiedBy>Elif Mamur Yılmaz</cp:lastModifiedBy>
  <cp:revision>195</cp:revision>
  <dcterms:created xsi:type="dcterms:W3CDTF">2022-03-07T16:40:40Z</dcterms:created>
  <dcterms:modified xsi:type="dcterms:W3CDTF">2023-01-12T18:37:07Z</dcterms:modified>
</cp:coreProperties>
</file>